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9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7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4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77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8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8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6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4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6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8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9044E-46B8-4C88-8AFD-970E024F53A4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34E3-5C38-40D0-B9D5-ECE77B6D5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99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32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35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75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43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22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54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05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43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59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56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</cp:revision>
  <dcterms:created xsi:type="dcterms:W3CDTF">2023-10-15T08:50:58Z</dcterms:created>
  <dcterms:modified xsi:type="dcterms:W3CDTF">2023-10-15T08:51:08Z</dcterms:modified>
</cp:coreProperties>
</file>