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3A5-88CF-4DB9-B70E-A6339CCE035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ABA2-49FF-4100-96EF-2C7D7D6B7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3A5-88CF-4DB9-B70E-A6339CCE035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ABA2-49FF-4100-96EF-2C7D7D6B7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90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3A5-88CF-4DB9-B70E-A6339CCE035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ABA2-49FF-4100-96EF-2C7D7D6B7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5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3A5-88CF-4DB9-B70E-A6339CCE035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ABA2-49FF-4100-96EF-2C7D7D6B7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9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3A5-88CF-4DB9-B70E-A6339CCE035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ABA2-49FF-4100-96EF-2C7D7D6B7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9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3A5-88CF-4DB9-B70E-A6339CCE035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ABA2-49FF-4100-96EF-2C7D7D6B7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3A5-88CF-4DB9-B70E-A6339CCE035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ABA2-49FF-4100-96EF-2C7D7D6B7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4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3A5-88CF-4DB9-B70E-A6339CCE035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ABA2-49FF-4100-96EF-2C7D7D6B7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3A5-88CF-4DB9-B70E-A6339CCE035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ABA2-49FF-4100-96EF-2C7D7D6B7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6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3A5-88CF-4DB9-B70E-A6339CCE035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ABA2-49FF-4100-96EF-2C7D7D6B7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6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3A5-88CF-4DB9-B70E-A6339CCE035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ABA2-49FF-4100-96EF-2C7D7D6B7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6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B3A5-88CF-4DB9-B70E-A6339CCE035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1ABA2-49FF-4100-96EF-2C7D7D6B7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97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94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71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841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2023-10-15T07:08:07Z</dcterms:created>
  <dcterms:modified xsi:type="dcterms:W3CDTF">2023-10-15T07:08:36Z</dcterms:modified>
</cp:coreProperties>
</file>