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4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5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9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3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1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6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1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C64F-5851-4BD8-8050-F356DE38F42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487A-28A1-4219-B877-ED3D7EB44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42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69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9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977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2023-10-15T07:11:28Z</dcterms:created>
  <dcterms:modified xsi:type="dcterms:W3CDTF">2023-10-15T07:12:26Z</dcterms:modified>
</cp:coreProperties>
</file>