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1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6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8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1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5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0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6B31-E605-4E7C-8DEE-9FA9FB706C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ADB7-F980-4C55-B119-AB00DB83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9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65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54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02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42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0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77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2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048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2023-10-15T09:20:13Z</dcterms:created>
  <dcterms:modified xsi:type="dcterms:W3CDTF">2023-10-15T09:20:20Z</dcterms:modified>
</cp:coreProperties>
</file>