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2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3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6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6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5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9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1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1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5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058D-D340-4D3F-B931-18C733E844A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DE05-8537-40E1-B58A-636158842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19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8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979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2023-10-15T09:21:33Z</dcterms:created>
  <dcterms:modified xsi:type="dcterms:W3CDTF">2023-10-15T09:21:45Z</dcterms:modified>
</cp:coreProperties>
</file>