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43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BE32-5C9D-4759-ABAD-959E99461065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C24-8520-4D45-A34D-490A529F3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125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BE32-5C9D-4759-ABAD-959E99461065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C24-8520-4D45-A34D-490A529F3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934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BE32-5C9D-4759-ABAD-959E99461065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C24-8520-4D45-A34D-490A529F3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815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BE32-5C9D-4759-ABAD-959E99461065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C24-8520-4D45-A34D-490A529F3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46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BE32-5C9D-4759-ABAD-959E99461065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C24-8520-4D45-A34D-490A529F3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74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BE32-5C9D-4759-ABAD-959E99461065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C24-8520-4D45-A34D-490A529F3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5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BE32-5C9D-4759-ABAD-959E99461065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C24-8520-4D45-A34D-490A529F3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28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BE32-5C9D-4759-ABAD-959E99461065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C24-8520-4D45-A34D-490A529F3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800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BE32-5C9D-4759-ABAD-959E99461065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C24-8520-4D45-A34D-490A529F3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0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BE32-5C9D-4759-ABAD-959E99461065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C24-8520-4D45-A34D-490A529F3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647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BE32-5C9D-4759-ABAD-959E99461065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C24-8520-4D45-A34D-490A529F3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362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1BE32-5C9D-4759-ABAD-959E99461065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BBC24-8520-4D45-A34D-490A529F3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3113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5717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3236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6036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8007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32600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</cp:revision>
  <dcterms:created xsi:type="dcterms:W3CDTF">2023-10-15T07:05:30Z</dcterms:created>
  <dcterms:modified xsi:type="dcterms:W3CDTF">2023-10-15T07:06:15Z</dcterms:modified>
</cp:coreProperties>
</file>