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9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9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2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05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1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6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9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CA38-0606-493A-8F7B-40E303E9A33C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F008-282E-47DB-A617-881917607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29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05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828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2023-10-15T08:53:44Z</dcterms:created>
  <dcterms:modified xsi:type="dcterms:W3CDTF">2023-10-15T08:53:52Z</dcterms:modified>
</cp:coreProperties>
</file>