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96F4-2B7A-451B-A430-34D0377E9D9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3AB9-1AA3-4C21-BDC8-F05E85D94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48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96F4-2B7A-451B-A430-34D0377E9D9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3AB9-1AA3-4C21-BDC8-F05E85D94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35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96F4-2B7A-451B-A430-34D0377E9D9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3AB9-1AA3-4C21-BDC8-F05E85D94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0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96F4-2B7A-451B-A430-34D0377E9D9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3AB9-1AA3-4C21-BDC8-F05E85D94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61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96F4-2B7A-451B-A430-34D0377E9D9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3AB9-1AA3-4C21-BDC8-F05E85D94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84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96F4-2B7A-451B-A430-34D0377E9D9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3AB9-1AA3-4C21-BDC8-F05E85D94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05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96F4-2B7A-451B-A430-34D0377E9D9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3AB9-1AA3-4C21-BDC8-F05E85D94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3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96F4-2B7A-451B-A430-34D0377E9D9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3AB9-1AA3-4C21-BDC8-F05E85D94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34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96F4-2B7A-451B-A430-34D0377E9D9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3AB9-1AA3-4C21-BDC8-F05E85D94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54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96F4-2B7A-451B-A430-34D0377E9D9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3AB9-1AA3-4C21-BDC8-F05E85D94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73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96F4-2B7A-451B-A430-34D0377E9D9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3AB9-1AA3-4C21-BDC8-F05E85D94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496F4-2B7A-451B-A430-34D0377E9D9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F3AB9-1AA3-4C21-BDC8-F05E85D94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114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95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10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858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74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1452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</cp:revision>
  <dcterms:created xsi:type="dcterms:W3CDTF">2023-10-15T08:55:00Z</dcterms:created>
  <dcterms:modified xsi:type="dcterms:W3CDTF">2023-10-15T08:55:08Z</dcterms:modified>
</cp:coreProperties>
</file>