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3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6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4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2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6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6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2455-A033-4BD9-A799-A84016D5A82A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6426-5350-44EF-AC86-5B84A786E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6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9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9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2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76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34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2023-10-15T09:14:30Z</dcterms:created>
  <dcterms:modified xsi:type="dcterms:W3CDTF">2023-10-15T09:14:38Z</dcterms:modified>
</cp:coreProperties>
</file>