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243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65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74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5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6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790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43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62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18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27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187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25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EF308-B212-4136-9614-EB9D9F59FC13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36D21-E25C-4332-BFE8-A02625B595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142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673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700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25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age_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24864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</cp:revision>
  <dcterms:created xsi:type="dcterms:W3CDTF">2023-10-15T09:13:22Z</dcterms:created>
  <dcterms:modified xsi:type="dcterms:W3CDTF">2023-10-15T09:13:29Z</dcterms:modified>
</cp:coreProperties>
</file>