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5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3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4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1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8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6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2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7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5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4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9571-15C7-4007-8E33-591CD979D1C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3C9AA-5AC8-45DE-92AC-461F8929F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05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54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11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54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8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45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01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2023-10-15T09:15:43Z</dcterms:created>
  <dcterms:modified xsi:type="dcterms:W3CDTF">2023-10-15T09:15:50Z</dcterms:modified>
</cp:coreProperties>
</file>