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F1F9-B535-4716-BF11-330EF480C06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0288-ED15-40AA-A7A9-A798A2BC0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41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F1F9-B535-4716-BF11-330EF480C06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0288-ED15-40AA-A7A9-A798A2BC0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24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F1F9-B535-4716-BF11-330EF480C06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0288-ED15-40AA-A7A9-A798A2BC0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19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F1F9-B535-4716-BF11-330EF480C06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0288-ED15-40AA-A7A9-A798A2BC0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19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F1F9-B535-4716-BF11-330EF480C06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0288-ED15-40AA-A7A9-A798A2BC0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19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F1F9-B535-4716-BF11-330EF480C06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0288-ED15-40AA-A7A9-A798A2BC0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18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F1F9-B535-4716-BF11-330EF480C06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0288-ED15-40AA-A7A9-A798A2BC0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87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F1F9-B535-4716-BF11-330EF480C06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0288-ED15-40AA-A7A9-A798A2BC0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46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F1F9-B535-4716-BF11-330EF480C06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0288-ED15-40AA-A7A9-A798A2BC0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9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F1F9-B535-4716-BF11-330EF480C06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0288-ED15-40AA-A7A9-A798A2BC0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05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F1F9-B535-4716-BF11-330EF480C06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0288-ED15-40AA-A7A9-A798A2BC0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31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EF1F9-B535-4716-BF11-330EF480C06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40288-ED15-40AA-A7A9-A798A2BC0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098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786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543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225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52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846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889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22054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</cp:revision>
  <dcterms:created xsi:type="dcterms:W3CDTF">2023-10-15T08:42:18Z</dcterms:created>
  <dcterms:modified xsi:type="dcterms:W3CDTF">2023-10-15T08:42:26Z</dcterms:modified>
</cp:coreProperties>
</file>