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A6B0-7009-4DA2-9AC3-066E2272EC0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8D7D-13D0-4217-93D4-A5DC6631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7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A6B0-7009-4DA2-9AC3-066E2272EC0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8D7D-13D0-4217-93D4-A5DC6631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86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A6B0-7009-4DA2-9AC3-066E2272EC0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8D7D-13D0-4217-93D4-A5DC6631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53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A6B0-7009-4DA2-9AC3-066E2272EC0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8D7D-13D0-4217-93D4-A5DC6631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71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A6B0-7009-4DA2-9AC3-066E2272EC0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8D7D-13D0-4217-93D4-A5DC6631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09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A6B0-7009-4DA2-9AC3-066E2272EC0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8D7D-13D0-4217-93D4-A5DC6631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6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A6B0-7009-4DA2-9AC3-066E2272EC0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8D7D-13D0-4217-93D4-A5DC6631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98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A6B0-7009-4DA2-9AC3-066E2272EC0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8D7D-13D0-4217-93D4-A5DC6631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89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A6B0-7009-4DA2-9AC3-066E2272EC0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8D7D-13D0-4217-93D4-A5DC6631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6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A6B0-7009-4DA2-9AC3-066E2272EC0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8D7D-13D0-4217-93D4-A5DC6631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17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A6B0-7009-4DA2-9AC3-066E2272EC0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8D7D-13D0-4217-93D4-A5DC6631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33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AA6B0-7009-4DA2-9AC3-066E2272EC0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E8D7D-13D0-4217-93D4-A5DC66314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145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386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6389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</cp:revision>
  <dcterms:created xsi:type="dcterms:W3CDTF">2023-10-15T08:43:20Z</dcterms:created>
  <dcterms:modified xsi:type="dcterms:W3CDTF">2023-10-15T08:43:26Z</dcterms:modified>
</cp:coreProperties>
</file>