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43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5126-1C1E-45BA-934A-320A860C912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F012-642D-4475-85FF-9F5115B32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27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5126-1C1E-45BA-934A-320A860C912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F012-642D-4475-85FF-9F5115B32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63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5126-1C1E-45BA-934A-320A860C912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F012-642D-4475-85FF-9F5115B32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942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5126-1C1E-45BA-934A-320A860C912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F012-642D-4475-85FF-9F5115B32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79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5126-1C1E-45BA-934A-320A860C912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F012-642D-4475-85FF-9F5115B32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5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5126-1C1E-45BA-934A-320A860C912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F012-642D-4475-85FF-9F5115B32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34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5126-1C1E-45BA-934A-320A860C912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F012-642D-4475-85FF-9F5115B32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797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5126-1C1E-45BA-934A-320A860C912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F012-642D-4475-85FF-9F5115B32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618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5126-1C1E-45BA-934A-320A860C912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F012-642D-4475-85FF-9F5115B32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994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5126-1C1E-45BA-934A-320A860C912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F012-642D-4475-85FF-9F5115B32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583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5126-1C1E-45BA-934A-320A860C912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F012-642D-4475-85FF-9F5115B32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85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E5126-1C1E-45BA-934A-320A860C912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BF012-642D-4475-85FF-9F5115B32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5336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3193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221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468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7266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2940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25100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1</cp:revision>
  <dcterms:created xsi:type="dcterms:W3CDTF">2023-10-15T08:38:25Z</dcterms:created>
  <dcterms:modified xsi:type="dcterms:W3CDTF">2023-10-15T08:38:40Z</dcterms:modified>
</cp:coreProperties>
</file>