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C1A7-2A70-4B1E-95B3-B7D034E63B5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8FFF-1983-4F21-AC05-1FACE845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6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C1A7-2A70-4B1E-95B3-B7D034E63B5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8FFF-1983-4F21-AC05-1FACE845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7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C1A7-2A70-4B1E-95B3-B7D034E63B5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8FFF-1983-4F21-AC05-1FACE845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3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C1A7-2A70-4B1E-95B3-B7D034E63B5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8FFF-1983-4F21-AC05-1FACE845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9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C1A7-2A70-4B1E-95B3-B7D034E63B5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8FFF-1983-4F21-AC05-1FACE845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9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C1A7-2A70-4B1E-95B3-B7D034E63B5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8FFF-1983-4F21-AC05-1FACE845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0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C1A7-2A70-4B1E-95B3-B7D034E63B5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8FFF-1983-4F21-AC05-1FACE845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6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C1A7-2A70-4B1E-95B3-B7D034E63B5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8FFF-1983-4F21-AC05-1FACE845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8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C1A7-2A70-4B1E-95B3-B7D034E63B5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8FFF-1983-4F21-AC05-1FACE845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2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C1A7-2A70-4B1E-95B3-B7D034E63B5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8FFF-1983-4F21-AC05-1FACE845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1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C1A7-2A70-4B1E-95B3-B7D034E63B5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8FFF-1983-4F21-AC05-1FACE845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9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8C1A7-2A70-4B1E-95B3-B7D034E63B5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58FFF-1983-4F21-AC05-1FACE8450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40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2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544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2023-10-15T07:13:14Z</dcterms:created>
  <dcterms:modified xsi:type="dcterms:W3CDTF">2023-10-15T07:14:19Z</dcterms:modified>
</cp:coreProperties>
</file>