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DD89-64CC-43FA-A5CD-D92AF5ED943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F1CC-6286-40B8-BDDD-C7EE4FF5E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65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DD89-64CC-43FA-A5CD-D92AF5ED943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F1CC-6286-40B8-BDDD-C7EE4FF5E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77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DD89-64CC-43FA-A5CD-D92AF5ED943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F1CC-6286-40B8-BDDD-C7EE4FF5E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7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DD89-64CC-43FA-A5CD-D92AF5ED943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F1CC-6286-40B8-BDDD-C7EE4FF5E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32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DD89-64CC-43FA-A5CD-D92AF5ED943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F1CC-6286-40B8-BDDD-C7EE4FF5E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25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DD89-64CC-43FA-A5CD-D92AF5ED943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F1CC-6286-40B8-BDDD-C7EE4FF5E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34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DD89-64CC-43FA-A5CD-D92AF5ED943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F1CC-6286-40B8-BDDD-C7EE4FF5E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52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DD89-64CC-43FA-A5CD-D92AF5ED943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F1CC-6286-40B8-BDDD-C7EE4FF5E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72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DD89-64CC-43FA-A5CD-D92AF5ED943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F1CC-6286-40B8-BDDD-C7EE4FF5E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9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DD89-64CC-43FA-A5CD-D92AF5ED943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F1CC-6286-40B8-BDDD-C7EE4FF5E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8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DD89-64CC-43FA-A5CD-D92AF5ED943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F1CC-6286-40B8-BDDD-C7EE4FF5E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89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DD89-64CC-43FA-A5CD-D92AF5ED943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BF1CC-6286-40B8-BDDD-C7EE4FF5E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7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7166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963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837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363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91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54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084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55986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</cp:revision>
  <dcterms:created xsi:type="dcterms:W3CDTF">2023-10-15T07:03:54Z</dcterms:created>
  <dcterms:modified xsi:type="dcterms:W3CDTF">2023-10-15T07:04:18Z</dcterms:modified>
</cp:coreProperties>
</file>