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2B6C-AEBD-4303-AC11-074FC252C7F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607-D96E-4F73-8AAE-2540A4693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27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2B6C-AEBD-4303-AC11-074FC252C7F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607-D96E-4F73-8AAE-2540A4693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2B6C-AEBD-4303-AC11-074FC252C7F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607-D96E-4F73-8AAE-2540A4693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3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2B6C-AEBD-4303-AC11-074FC252C7F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607-D96E-4F73-8AAE-2540A4693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30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2B6C-AEBD-4303-AC11-074FC252C7F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607-D96E-4F73-8AAE-2540A4693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68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2B6C-AEBD-4303-AC11-074FC252C7F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607-D96E-4F73-8AAE-2540A4693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27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2B6C-AEBD-4303-AC11-074FC252C7F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607-D96E-4F73-8AAE-2540A4693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93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2B6C-AEBD-4303-AC11-074FC252C7F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607-D96E-4F73-8AAE-2540A4693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69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2B6C-AEBD-4303-AC11-074FC252C7F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607-D96E-4F73-8AAE-2540A4693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4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2B6C-AEBD-4303-AC11-074FC252C7F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607-D96E-4F73-8AAE-2540A4693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8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2B6C-AEBD-4303-AC11-074FC252C7F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607-D96E-4F73-8AAE-2540A4693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82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92B6C-AEBD-4303-AC11-074FC252C7F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1607-D96E-4F73-8AAE-2540A4693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67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79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151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641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8714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977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5499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</cp:revision>
  <dcterms:created xsi:type="dcterms:W3CDTF">2023-10-15T09:17:22Z</dcterms:created>
  <dcterms:modified xsi:type="dcterms:W3CDTF">2023-10-15T09:17:30Z</dcterms:modified>
</cp:coreProperties>
</file>