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A7F6-2F4F-48E9-ADB9-BD957892EA3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437-FA7F-4A83-9354-1B60EE63B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61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A7F6-2F4F-48E9-ADB9-BD957892EA3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437-FA7F-4A83-9354-1B60EE63B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2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A7F6-2F4F-48E9-ADB9-BD957892EA3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437-FA7F-4A83-9354-1B60EE63B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1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A7F6-2F4F-48E9-ADB9-BD957892EA3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437-FA7F-4A83-9354-1B60EE63B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A7F6-2F4F-48E9-ADB9-BD957892EA3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437-FA7F-4A83-9354-1B60EE63B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26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A7F6-2F4F-48E9-ADB9-BD957892EA3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437-FA7F-4A83-9354-1B60EE63B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0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A7F6-2F4F-48E9-ADB9-BD957892EA3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437-FA7F-4A83-9354-1B60EE63B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16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A7F6-2F4F-48E9-ADB9-BD957892EA3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437-FA7F-4A83-9354-1B60EE63B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7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A7F6-2F4F-48E9-ADB9-BD957892EA3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437-FA7F-4A83-9354-1B60EE63B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3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A7F6-2F4F-48E9-ADB9-BD957892EA3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437-FA7F-4A83-9354-1B60EE63B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0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A7F6-2F4F-48E9-ADB9-BD957892EA3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D437-FA7F-4A83-9354-1B60EE63B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9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9A7F6-2F4F-48E9-ADB9-BD957892EA3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7D437-FA7F-4A83-9354-1B60EE63B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81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68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96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32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653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2023-10-15T09:03:49Z</dcterms:created>
  <dcterms:modified xsi:type="dcterms:W3CDTF">2023-10-15T09:03:56Z</dcterms:modified>
</cp:coreProperties>
</file>