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3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1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6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3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8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0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8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C925-90E4-4971-9375-B4EF9859D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D904-8509-4B21-841A-BC693FC94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89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06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30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8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13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819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2023-10-15T09:05:25Z</dcterms:created>
  <dcterms:modified xsi:type="dcterms:W3CDTF">2023-10-15T09:05:32Z</dcterms:modified>
</cp:coreProperties>
</file>