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8F30-EBD1-4E35-A62F-26A76F9AB34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136-CAAA-48BD-A4EC-3419C04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15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8F30-EBD1-4E35-A62F-26A76F9AB34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136-CAAA-48BD-A4EC-3419C04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1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8F30-EBD1-4E35-A62F-26A76F9AB34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136-CAAA-48BD-A4EC-3419C04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0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8F30-EBD1-4E35-A62F-26A76F9AB34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136-CAAA-48BD-A4EC-3419C04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1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8F30-EBD1-4E35-A62F-26A76F9AB34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136-CAAA-48BD-A4EC-3419C04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5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8F30-EBD1-4E35-A62F-26A76F9AB34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136-CAAA-48BD-A4EC-3419C04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1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8F30-EBD1-4E35-A62F-26A76F9AB34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136-CAAA-48BD-A4EC-3419C04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3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8F30-EBD1-4E35-A62F-26A76F9AB34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136-CAAA-48BD-A4EC-3419C04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18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8F30-EBD1-4E35-A62F-26A76F9AB34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136-CAAA-48BD-A4EC-3419C04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5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8F30-EBD1-4E35-A62F-26A76F9AB34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136-CAAA-48BD-A4EC-3419C04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55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8F30-EBD1-4E35-A62F-26A76F9AB34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136-CAAA-48BD-A4EC-3419C04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0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8F30-EBD1-4E35-A62F-26A76F9AB34F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D9136-CAAA-48BD-A4EC-3419C04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73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74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8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79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83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55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243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2023-10-15T09:06:51Z</dcterms:created>
  <dcterms:modified xsi:type="dcterms:W3CDTF">2023-10-15T09:06:58Z</dcterms:modified>
</cp:coreProperties>
</file>