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6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7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72482-0B38-4624-BF62-7120178EC2A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3BC1-483C-4057-B57F-4BDE01447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9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5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720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2023-10-15T09:09:01Z</dcterms:created>
  <dcterms:modified xsi:type="dcterms:W3CDTF">2023-10-15T09:09:11Z</dcterms:modified>
</cp:coreProperties>
</file>