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884C-4664-4641-96A9-9CFE9B14C6C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470-E528-4473-9993-7291FCA8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4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884C-4664-4641-96A9-9CFE9B14C6C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470-E528-4473-9993-7291FCA8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6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884C-4664-4641-96A9-9CFE9B14C6C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470-E528-4473-9993-7291FCA8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1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884C-4664-4641-96A9-9CFE9B14C6C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470-E528-4473-9993-7291FCA8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884C-4664-4641-96A9-9CFE9B14C6C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470-E528-4473-9993-7291FCA8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5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884C-4664-4641-96A9-9CFE9B14C6C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470-E528-4473-9993-7291FCA8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11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884C-4664-4641-96A9-9CFE9B14C6C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470-E528-4473-9993-7291FCA8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0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884C-4664-4641-96A9-9CFE9B14C6C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470-E528-4473-9993-7291FCA8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8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884C-4664-4641-96A9-9CFE9B14C6C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470-E528-4473-9993-7291FCA8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9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884C-4664-4641-96A9-9CFE9B14C6C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470-E528-4473-9993-7291FCA8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1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884C-4664-4641-96A9-9CFE9B14C6C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470-E528-4473-9993-7291FCA8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3884C-4664-4641-96A9-9CFE9B14C6C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C470-E528-4473-9993-7291FCA8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67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87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17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516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2023-10-15T09:08:05Z</dcterms:created>
  <dcterms:modified xsi:type="dcterms:W3CDTF">2023-10-15T09:08:14Z</dcterms:modified>
</cp:coreProperties>
</file>