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1AC2-1D16-4F42-A7F9-CE02604BF22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CF55-A81D-4596-9005-FD302A729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75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1AC2-1D16-4F42-A7F9-CE02604BF22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CF55-A81D-4596-9005-FD302A729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12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1AC2-1D16-4F42-A7F9-CE02604BF22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CF55-A81D-4596-9005-FD302A729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81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1AC2-1D16-4F42-A7F9-CE02604BF22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CF55-A81D-4596-9005-FD302A729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8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1AC2-1D16-4F42-A7F9-CE02604BF22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CF55-A81D-4596-9005-FD302A729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1AC2-1D16-4F42-A7F9-CE02604BF22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CF55-A81D-4596-9005-FD302A729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1AC2-1D16-4F42-A7F9-CE02604BF22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CF55-A81D-4596-9005-FD302A729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55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1AC2-1D16-4F42-A7F9-CE02604BF22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CF55-A81D-4596-9005-FD302A729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81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1AC2-1D16-4F42-A7F9-CE02604BF22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CF55-A81D-4596-9005-FD302A729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1AC2-1D16-4F42-A7F9-CE02604BF22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CF55-A81D-4596-9005-FD302A729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2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1AC2-1D16-4F42-A7F9-CE02604BF22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CF55-A81D-4596-9005-FD302A729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7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21AC2-1D16-4F42-A7F9-CE02604BF22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6CF55-A81D-4596-9005-FD302A729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605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7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506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57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94366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2023-10-15T09:02:40Z</dcterms:created>
  <dcterms:modified xsi:type="dcterms:W3CDTF">2023-10-15T09:02:48Z</dcterms:modified>
</cp:coreProperties>
</file>