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2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7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5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0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72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9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74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3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2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1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4168F-580F-450E-A65D-5EDF615ADE69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2253-C01C-4B00-ADC4-7202E63E3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32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82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862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89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367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1311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645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397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2023-10-15T09:11:48Z</dcterms:created>
  <dcterms:modified xsi:type="dcterms:W3CDTF">2023-10-15T09:12:04Z</dcterms:modified>
</cp:coreProperties>
</file>