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8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1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EBA7-12FB-49B2-B9CA-81E9BAE4A01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72EB-8E44-484A-97A0-2411DD091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7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2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24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2023-10-15T08:52:30Z</dcterms:created>
  <dcterms:modified xsi:type="dcterms:W3CDTF">2023-10-15T08:52:37Z</dcterms:modified>
</cp:coreProperties>
</file>