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9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1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8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3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0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0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9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6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7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BFDC-58E3-4D67-8D7C-F069EA6F733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4ACE-5B6A-4C5A-B8C4-75D8CE2F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55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08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680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2023-10-15T09:18:20Z</dcterms:created>
  <dcterms:modified xsi:type="dcterms:W3CDTF">2023-10-15T09:18:30Z</dcterms:modified>
</cp:coreProperties>
</file>