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43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A5F9-CFA1-4F3A-AE53-6F0ACD04ACA5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D0333-8D8E-4490-8DA9-83663C7F5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78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A5F9-CFA1-4F3A-AE53-6F0ACD04ACA5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D0333-8D8E-4490-8DA9-83663C7F5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88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A5F9-CFA1-4F3A-AE53-6F0ACD04ACA5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D0333-8D8E-4490-8DA9-83663C7F5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033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A5F9-CFA1-4F3A-AE53-6F0ACD04ACA5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D0333-8D8E-4490-8DA9-83663C7F5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35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A5F9-CFA1-4F3A-AE53-6F0ACD04ACA5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D0333-8D8E-4490-8DA9-83663C7F5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185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A5F9-CFA1-4F3A-AE53-6F0ACD04ACA5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D0333-8D8E-4490-8DA9-83663C7F5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7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A5F9-CFA1-4F3A-AE53-6F0ACD04ACA5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D0333-8D8E-4490-8DA9-83663C7F5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90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A5F9-CFA1-4F3A-AE53-6F0ACD04ACA5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D0333-8D8E-4490-8DA9-83663C7F5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884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A5F9-CFA1-4F3A-AE53-6F0ACD04ACA5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D0333-8D8E-4490-8DA9-83663C7F5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085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A5F9-CFA1-4F3A-AE53-6F0ACD04ACA5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D0333-8D8E-4490-8DA9-83663C7F5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4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A5F9-CFA1-4F3A-AE53-6F0ACD04ACA5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D0333-8D8E-4490-8DA9-83663C7F5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08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8A5F9-CFA1-4F3A-AE53-6F0ACD04ACA5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D0333-8D8E-4490-8DA9-83663C7F5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4521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7245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17708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</cp:revision>
  <dcterms:created xsi:type="dcterms:W3CDTF">2023-10-15T08:47:15Z</dcterms:created>
  <dcterms:modified xsi:type="dcterms:W3CDTF">2023-10-15T08:47:33Z</dcterms:modified>
</cp:coreProperties>
</file>