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D4F-7C54-4C1D-85F9-13F0B3D69CD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6C35-5FB6-4A81-BA50-9FEC432EC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2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D4F-7C54-4C1D-85F9-13F0B3D69CD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6C35-5FB6-4A81-BA50-9FEC432EC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4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D4F-7C54-4C1D-85F9-13F0B3D69CD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6C35-5FB6-4A81-BA50-9FEC432EC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0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D4F-7C54-4C1D-85F9-13F0B3D69CD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6C35-5FB6-4A81-BA50-9FEC432EC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3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D4F-7C54-4C1D-85F9-13F0B3D69CD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6C35-5FB6-4A81-BA50-9FEC432EC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6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D4F-7C54-4C1D-85F9-13F0B3D69CD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6C35-5FB6-4A81-BA50-9FEC432EC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2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D4F-7C54-4C1D-85F9-13F0B3D69CD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6C35-5FB6-4A81-BA50-9FEC432EC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8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D4F-7C54-4C1D-85F9-13F0B3D69CD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6C35-5FB6-4A81-BA50-9FEC432EC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D4F-7C54-4C1D-85F9-13F0B3D69CD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6C35-5FB6-4A81-BA50-9FEC432EC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5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D4F-7C54-4C1D-85F9-13F0B3D69CD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6C35-5FB6-4A81-BA50-9FEC432EC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80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D4F-7C54-4C1D-85F9-13F0B3D69CD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6C35-5FB6-4A81-BA50-9FEC432EC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13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32D4F-7C54-4C1D-85F9-13F0B3D69CD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66C35-5FB6-4A81-BA50-9FEC432EC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2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представителей колледжа на 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«Фабрике процессов»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ВШИМ при Главе Республики Саха (Якутия)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марта 2022 г.  Руководитель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Денис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0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9394"/>
            <a:ext cx="10134600" cy="6273006"/>
          </a:xfrm>
        </p:spPr>
      </p:pic>
    </p:spTree>
    <p:extLst>
      <p:ext uri="{BB962C8B-B14F-4D97-AF65-F5344CB8AC3E}">
        <p14:creationId xmlns:p14="http://schemas.microsoft.com/office/powerpoint/2010/main" val="147787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48" y="417513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50" y="417513"/>
            <a:ext cx="4679950" cy="6239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838200" y="5016500"/>
            <a:ext cx="4711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Фабрике процессов было задано определенное задание: собрать 8 украшений за определенное количество времени.</a:t>
            </a:r>
          </a:p>
          <a:p>
            <a:r>
              <a:rPr lang="ru-RU" dirty="0" smtClean="0"/>
              <a:t>Все участники исполняли свои роли – сборщики, кладовщики, контролеры, начальники </a:t>
            </a:r>
            <a:r>
              <a:rPr lang="ru-RU" dirty="0" err="1" smtClean="0"/>
              <a:t>и.т.д</a:t>
            </a:r>
            <a:r>
              <a:rPr lang="ru-RU" dirty="0" smtClean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99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48" y="365125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0" y="365125"/>
            <a:ext cx="4616450" cy="6155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630" y="5029200"/>
            <a:ext cx="47968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Главное – добиться количественных и</a:t>
            </a:r>
          </a:p>
          <a:p>
            <a:r>
              <a:rPr lang="ru-RU" dirty="0"/>
              <a:t>к</a:t>
            </a:r>
            <a:r>
              <a:rPr lang="ru-RU" dirty="0" smtClean="0"/>
              <a:t>ачественных результатов в процессе сборки.</a:t>
            </a:r>
          </a:p>
          <a:p>
            <a:r>
              <a:rPr lang="ru-RU" dirty="0" smtClean="0"/>
              <a:t>При организации работы в 3 этапа показатели </a:t>
            </a:r>
          </a:p>
          <a:p>
            <a:r>
              <a:rPr lang="ru-RU" dirty="0"/>
              <a:t>у</a:t>
            </a:r>
            <a:r>
              <a:rPr lang="ru-RU" dirty="0" smtClean="0"/>
              <a:t>лучшались вследствие упорядочивания и </a:t>
            </a:r>
          </a:p>
          <a:p>
            <a:r>
              <a:rPr lang="ru-RU" dirty="0"/>
              <a:t>р</a:t>
            </a:r>
            <a:r>
              <a:rPr lang="ru-RU" dirty="0" smtClean="0"/>
              <a:t>ационального расположения рабочих зон.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27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8425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50" y="190500"/>
            <a:ext cx="4676775" cy="6235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50" y="98425"/>
            <a:ext cx="4655344" cy="6207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6607" y="4915991"/>
            <a:ext cx="2621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итоге было собрано</a:t>
            </a:r>
          </a:p>
          <a:p>
            <a:r>
              <a:rPr lang="ru-RU" dirty="0" smtClean="0"/>
              <a:t>5 украшений и получили</a:t>
            </a:r>
          </a:p>
          <a:p>
            <a:r>
              <a:rPr lang="ru-RU" dirty="0"/>
              <a:t>п</a:t>
            </a:r>
            <a:r>
              <a:rPr lang="ru-RU" dirty="0" smtClean="0"/>
              <a:t>рибыль.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89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01001"/>
            <a:ext cx="4006651" cy="53422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64" y="601002"/>
            <a:ext cx="7122936" cy="5342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364" y="6057900"/>
            <a:ext cx="471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Участники Фабрики процессов с собранными украшениями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00032" y="6057900"/>
            <a:ext cx="546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Представители ГБПОУ РС(Я) «ЯМК» с Денисом </a:t>
            </a:r>
            <a:r>
              <a:rPr lang="ru-RU" dirty="0" err="1" smtClean="0"/>
              <a:t>Коженовым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085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108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Участие представителей колледжа на «Фабрике процессов» ВШИМ при Главе Республики Саха (Якутия)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представителей колледжа на «Фабрике процессов» ВШИМ при Главе Республики Саха (Якутия)</dc:title>
  <dc:creator>Зам_НМР</dc:creator>
  <cp:lastModifiedBy>Зам_НМР</cp:lastModifiedBy>
  <cp:revision>4</cp:revision>
  <dcterms:created xsi:type="dcterms:W3CDTF">2022-04-22T04:15:26Z</dcterms:created>
  <dcterms:modified xsi:type="dcterms:W3CDTF">2022-04-22T04:41:59Z</dcterms:modified>
</cp:coreProperties>
</file>